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9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61" r:id="rId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53893-DA65-4EA0-9D5E-FD6986FA132D}" type="datetimeFigureOut">
              <a:rPr lang="cs-CZ"/>
              <a:t>17.04.2018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D5A9-1A8C-4CD8-B54F-DD1B8C2691BB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04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D5A9-1A8C-4CD8-B54F-DD1B8C2691BB}" type="slidenum">
              <a:rPr lang="cs-CZ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471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D5A9-1A8C-4CD8-B54F-DD1B8C2691BB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689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3A43DF-04A3-4662-88CA-28FDED1CFC0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A43DF-04A3-4662-88CA-28FDED1CFC0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A43DF-04A3-4662-88CA-28FDED1CFC0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A43DF-04A3-4662-88CA-28FDED1CFC0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A43DF-04A3-4662-88CA-28FDED1CFC0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A43DF-04A3-4662-88CA-28FDED1CFC0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A43DF-04A3-4662-88CA-28FDED1CFC0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A43DF-04A3-4662-88CA-28FDED1CFC0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A43DF-04A3-4662-88CA-28FDED1CFC0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8A3A43DF-04A3-4662-88CA-28FDED1CFC0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3A43DF-04A3-4662-88CA-28FDED1CFC0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3A43DF-04A3-4662-88CA-28FDED1CFC0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1527" y="1081825"/>
            <a:ext cx="8577330" cy="187498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600" dirty="0" smtClean="0"/>
              <a:t>Posilovna a posezení pro žáky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31418" y="3515931"/>
            <a:ext cx="7904625" cy="16102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dirty="0" smtClean="0">
                <a:solidFill>
                  <a:srgbClr val="7F7F7F"/>
                </a:solidFill>
                <a:latin typeface="Trebuchet MS"/>
              </a:rPr>
              <a:t>8.B</a:t>
            </a:r>
            <a:endParaRPr lang="cs-CZ" sz="2800" dirty="0">
              <a:solidFill>
                <a:srgbClr val="7F7F7F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0067" y="2044679"/>
            <a:ext cx="6869685" cy="3880773"/>
          </a:xfrm>
        </p:spPr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latin typeface="Calibri"/>
              </a:rPr>
              <a:t>Napadlo nás pořídit na školní dvůr posezení a hrazdy na posilování</a:t>
            </a:r>
          </a:p>
          <a:p>
            <a:endParaRPr lang="cs-CZ" sz="2400" dirty="0">
              <a:solidFill>
                <a:srgbClr val="000000"/>
              </a:solidFill>
              <a:latin typeface="Calibri"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0969" y="532216"/>
            <a:ext cx="9641983" cy="1143000"/>
          </a:xfrm>
        </p:spPr>
        <p:txBody>
          <a:bodyPr>
            <a:normAutofit fontScale="90000"/>
          </a:bodyPr>
          <a:lstStyle/>
          <a:p>
            <a:r>
              <a:rPr lang="cs-CZ" sz="7200" dirty="0" smtClean="0"/>
              <a:t>Návrh</a:t>
            </a:r>
            <a:endParaRPr lang="cs-CZ" sz="7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790" y="3237541"/>
            <a:ext cx="2898720" cy="28987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900" y="3184323"/>
            <a:ext cx="3963911" cy="296854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553" y="3585921"/>
            <a:ext cx="2859337" cy="253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9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8947" y="1494209"/>
            <a:ext cx="9556124" cy="45259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Žáci nemají kde trávit odpolední pauzy a tímto způsobem by jsme problém vyřešili. Žáci by se mohli zlepšovat ve svých fyzických výkonech a nebo odpočívat na lavičkách.</a:t>
            </a:r>
            <a:endParaRPr lang="cs-CZ" sz="32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3392" y="454943"/>
            <a:ext cx="9590468" cy="1143000"/>
          </a:xfrm>
        </p:spPr>
        <p:txBody>
          <a:bodyPr>
            <a:normAutofit fontScale="90000"/>
          </a:bodyPr>
          <a:lstStyle/>
          <a:p>
            <a:r>
              <a:rPr lang="cs-CZ" sz="7200" dirty="0" smtClean="0"/>
              <a:t>Proč?</a:t>
            </a:r>
            <a:endParaRPr lang="cs-CZ" sz="7200" dirty="0"/>
          </a:p>
        </p:txBody>
      </p:sp>
      <p:pic>
        <p:nvPicPr>
          <p:cNvPr id="1026" name="Picture 2" descr="Výsledek obrázku pro bored k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215" y="3612523"/>
            <a:ext cx="1712891" cy="256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binarysweetspot.com/wp-content/uploads/2014/12/1-31-happy-kid-stcloud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16" y="3432219"/>
            <a:ext cx="2486112" cy="274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.pixabay.com/photo/2016/04/07/19/11/arrow-1314515_960_72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301" y="4174511"/>
            <a:ext cx="3174399" cy="163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41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5915" y="1738906"/>
            <a:ext cx="9903854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  <a:latin typeface="Calibri"/>
              </a:rPr>
              <a:t>Dva kruhové zahradní stoly s lavicemi vyjdou na 14 tisíc</a:t>
            </a:r>
          </a:p>
          <a:p>
            <a:r>
              <a:rPr lang="cs-CZ" sz="3600" dirty="0" smtClean="0">
                <a:solidFill>
                  <a:srgbClr val="000000"/>
                </a:solidFill>
                <a:latin typeface="Calibri"/>
              </a:rPr>
              <a:t>Tři hrazdy na posilování vyjdou na 6 tisíc</a:t>
            </a:r>
            <a:endParaRPr lang="cs-CZ" sz="3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62" y="442064"/>
            <a:ext cx="10054107" cy="1143000"/>
          </a:xfrm>
        </p:spPr>
        <p:txBody>
          <a:bodyPr>
            <a:normAutofit fontScale="90000"/>
          </a:bodyPr>
          <a:lstStyle/>
          <a:p>
            <a:r>
              <a:rPr lang="cs-CZ" sz="7200" dirty="0"/>
              <a:t>Finanční náročnost</a:t>
            </a:r>
          </a:p>
        </p:txBody>
      </p:sp>
      <p:pic>
        <p:nvPicPr>
          <p:cNvPr id="9" name="Obrázek 9" descr="img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659" y="3468011"/>
            <a:ext cx="3915915" cy="301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65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12891" y="1777544"/>
            <a:ext cx="7817476" cy="3605826"/>
          </a:xfrm>
        </p:spPr>
        <p:txBody>
          <a:bodyPr/>
          <a:lstStyle/>
          <a:p>
            <a:r>
              <a:rPr lang="cs-CZ" dirty="0" smtClean="0"/>
              <a:t>Lucka </a:t>
            </a:r>
            <a:r>
              <a:rPr lang="cs-CZ" dirty="0" err="1" smtClean="0"/>
              <a:t>Schuhová</a:t>
            </a:r>
            <a:endParaRPr lang="cs-CZ" dirty="0" smtClean="0"/>
          </a:p>
          <a:p>
            <a:r>
              <a:rPr lang="cs-CZ" dirty="0" smtClean="0"/>
              <a:t>Květoslav Ševčík 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2587" y="390547"/>
            <a:ext cx="9350062" cy="1143000"/>
          </a:xfrm>
        </p:spPr>
        <p:txBody>
          <a:bodyPr>
            <a:normAutofit/>
          </a:bodyPr>
          <a:lstStyle/>
          <a:p>
            <a:r>
              <a:rPr lang="cs-CZ" sz="5400" dirty="0" smtClean="0"/>
              <a:t>Na projektu spolupracovali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512460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78</Words>
  <Application>Microsoft Office PowerPoint</Application>
  <PresentationFormat>Vlastní</PresentationFormat>
  <Paragraphs>14</Paragraphs>
  <Slides>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Posilovna a posezení pro žáky</vt:lpstr>
      <vt:lpstr>Návrh</vt:lpstr>
      <vt:lpstr>Proč?</vt:lpstr>
      <vt:lpstr>Finanční náročnost</vt:lpstr>
      <vt:lpstr>Na projektu spolupracovali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Vylepšení školního dvora</dc:title>
  <dc:creator/>
  <cp:lastModifiedBy/>
  <cp:revision>7</cp:revision>
  <dcterms:created xsi:type="dcterms:W3CDTF">2012-08-16T00:56:33Z</dcterms:created>
  <dcterms:modified xsi:type="dcterms:W3CDTF">2018-04-17T10:03:49Z</dcterms:modified>
</cp:coreProperties>
</file>